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60" r:id="rId5"/>
    <p:sldId id="262" r:id="rId6"/>
    <p:sldId id="263"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F904A6B-F3D6-45BA-99C4-979F702251CF}">
          <p14:sldIdLst>
            <p14:sldId id="256"/>
            <p14:sldId id="259"/>
            <p14:sldId id="257"/>
            <p14:sldId id="260"/>
            <p14:sldId id="262"/>
            <p14:sldId id="263"/>
            <p14:sldId id="264"/>
          </p14:sldIdLst>
        </p14:section>
        <p14:section name="Untitled Section" id="{2EE510AE-BA76-4466-ABF1-BEBB2B37F09A}">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87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87E13C-ABEB-4248-859C-9405FA94DA68}" type="datetimeFigureOut">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2593639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87E13C-ABEB-4248-859C-9405FA94DA68}" type="datetimeFigureOut">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2544270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87E13C-ABEB-4248-859C-9405FA94DA68}" type="datetimeFigureOut">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2368815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87E13C-ABEB-4248-859C-9405FA94DA68}" type="datetimeFigureOut">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3614371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287E13C-ABEB-4248-859C-9405FA94DA68}" type="datetimeFigureOut">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3809159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87E13C-ABEB-4248-859C-9405FA94DA68}" type="datetimeFigureOut">
              <a:rPr lang="en-US" smtClean="0"/>
              <a:t>9/25/2025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3146391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87E13C-ABEB-4248-859C-9405FA94DA68}" type="datetimeFigureOut">
              <a:rPr lang="en-US" smtClean="0"/>
              <a:t>9/25/2025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2083746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87E13C-ABEB-4248-859C-9405FA94DA68}" type="datetimeFigureOut">
              <a:rPr lang="en-US" smtClean="0"/>
              <a:t>9/25/2025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1273746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87E13C-ABEB-4248-859C-9405FA94DA68}" type="datetimeFigureOut">
              <a:rPr lang="en-US" smtClean="0"/>
              <a:t>9/25/2025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2654972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287E13C-ABEB-4248-859C-9405FA94DA68}" type="datetimeFigureOut">
              <a:rPr lang="en-US" smtClean="0"/>
              <a:t>9/25/2025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4008067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287E13C-ABEB-4248-859C-9405FA94DA68}" type="datetimeFigureOut">
              <a:rPr lang="en-US" smtClean="0"/>
              <a:t>9/25/2025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5E5D5D-7452-4A3F-A4F9-97D3A286F66D}" type="slidenum">
              <a:rPr lang="en-US" smtClean="0"/>
              <a:t>‹#›</a:t>
            </a:fld>
            <a:endParaRPr lang="en-US"/>
          </a:p>
        </p:txBody>
      </p:sp>
    </p:spTree>
    <p:extLst>
      <p:ext uri="{BB962C8B-B14F-4D97-AF65-F5344CB8AC3E}">
        <p14:creationId xmlns:p14="http://schemas.microsoft.com/office/powerpoint/2010/main" val="1384943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87E13C-ABEB-4248-859C-9405FA94DA68}" type="datetimeFigureOut">
              <a:rPr lang="en-US" smtClean="0"/>
              <a:t>9/25/2025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E5D5D-7452-4A3F-A4F9-97D3A286F66D}" type="slidenum">
              <a:rPr lang="en-US" smtClean="0"/>
              <a:t>‹#›</a:t>
            </a:fld>
            <a:endParaRPr lang="en-US"/>
          </a:p>
        </p:txBody>
      </p:sp>
    </p:spTree>
    <p:extLst>
      <p:ext uri="{BB962C8B-B14F-4D97-AF65-F5344CB8AC3E}">
        <p14:creationId xmlns:p14="http://schemas.microsoft.com/office/powerpoint/2010/main" val="2844970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Transformations-n8p/short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706437"/>
          </a:xfrm>
        </p:spPr>
        <p:txBody>
          <a:bodyPr>
            <a:noAutofit/>
          </a:bodyPr>
          <a:lstStyle/>
          <a:p>
            <a:r>
              <a:rPr lang="en-US" sz="7200" b="1" dirty="0" smtClean="0">
                <a:solidFill>
                  <a:srgbClr val="FF0000"/>
                </a:solidFill>
              </a:rPr>
              <a:t>TRANSFORMATIONS</a:t>
            </a:r>
            <a:endParaRPr lang="en-US" sz="7200" b="1" dirty="0">
              <a:solidFill>
                <a:srgbClr val="FF0000"/>
              </a:solidFill>
            </a:endParaRPr>
          </a:p>
        </p:txBody>
      </p:sp>
      <p:sp>
        <p:nvSpPr>
          <p:cNvPr id="3" name="Subtitle 2"/>
          <p:cNvSpPr>
            <a:spLocks noGrp="1"/>
          </p:cNvSpPr>
          <p:nvPr>
            <p:ph type="subTitle" idx="1"/>
          </p:nvPr>
        </p:nvSpPr>
        <p:spPr>
          <a:xfrm>
            <a:off x="653143" y="1967345"/>
            <a:ext cx="10856685" cy="4288312"/>
          </a:xfrm>
        </p:spPr>
        <p:txBody>
          <a:bodyPr>
            <a:normAutofit lnSpcReduction="10000"/>
          </a:bodyPr>
          <a:lstStyle/>
          <a:p>
            <a:endParaRPr lang="en-US" sz="2800" b="1" dirty="0"/>
          </a:p>
          <a:p>
            <a:r>
              <a:rPr lang="en-US" sz="2800" b="1" dirty="0">
                <a:solidFill>
                  <a:srgbClr val="FF0000"/>
                </a:solidFill>
              </a:rPr>
              <a:t>India's first political start up to build aspiring leaders for change.</a:t>
            </a:r>
            <a:endParaRPr lang="en-US" sz="2800" dirty="0">
              <a:solidFill>
                <a:srgbClr val="FF0000"/>
              </a:solidFill>
            </a:endParaRPr>
          </a:p>
          <a:p>
            <a:endParaRPr lang="en-US" sz="3200" dirty="0">
              <a:solidFill>
                <a:srgbClr val="FF0000"/>
              </a:solidFill>
            </a:endParaRPr>
          </a:p>
          <a:p>
            <a:r>
              <a:rPr lang="en-US" sz="3600" b="1" dirty="0"/>
              <a:t>India's first equal opportunity, transparent community platform which eliminates the hassles of financial support and opportunities for intellectual’s Indian youth who aspire to be part of the political and electoral system.</a:t>
            </a:r>
            <a:endParaRPr lang="en-US" sz="3600" dirty="0"/>
          </a:p>
          <a:p>
            <a:r>
              <a:rPr lang="en-US" b="1" dirty="0"/>
              <a:t> </a:t>
            </a:r>
            <a:endParaRPr lang="en-US" dirty="0"/>
          </a:p>
          <a:p>
            <a:endParaRPr lang="en-US" sz="2800" b="1" dirty="0"/>
          </a:p>
        </p:txBody>
      </p:sp>
    </p:spTree>
    <p:extLst>
      <p:ext uri="{BB962C8B-B14F-4D97-AF65-F5344CB8AC3E}">
        <p14:creationId xmlns:p14="http://schemas.microsoft.com/office/powerpoint/2010/main" val="4275550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Founder - </a:t>
            </a:r>
            <a:r>
              <a:rPr lang="en-US" b="1" dirty="0"/>
              <a:t>A</a:t>
            </a:r>
            <a:r>
              <a:rPr lang="en-US" b="1" dirty="0" smtClean="0"/>
              <a:t> brief </a:t>
            </a:r>
            <a:endParaRPr lang="en-US" b="1" dirty="0"/>
          </a:p>
        </p:txBody>
      </p:sp>
      <p:sp>
        <p:nvSpPr>
          <p:cNvPr id="3" name="Content Placeholder 2"/>
          <p:cNvSpPr>
            <a:spLocks noGrp="1"/>
          </p:cNvSpPr>
          <p:nvPr>
            <p:ph idx="1"/>
          </p:nvPr>
        </p:nvSpPr>
        <p:spPr>
          <a:xfrm>
            <a:off x="838200" y="2258291"/>
            <a:ext cx="10515600" cy="3918672"/>
          </a:xfrm>
        </p:spPr>
        <p:txBody>
          <a:bodyPr>
            <a:normAutofit/>
          </a:bodyPr>
          <a:lstStyle/>
          <a:p>
            <a:r>
              <a:rPr lang="en-US" sz="2400" b="1" dirty="0"/>
              <a:t>Electrical engineer by education, worked for 14 years in the corporate service industry, do also have a social foundation named GAURAV CHAWLA FOUNDATIONS</a:t>
            </a:r>
          </a:p>
          <a:p>
            <a:r>
              <a:rPr lang="en-US" sz="2400" b="1" dirty="0"/>
              <a:t>To get on ground experience, the issues, problems, conditions, </a:t>
            </a:r>
            <a:r>
              <a:rPr lang="en-US" sz="2400" b="1" dirty="0" smtClean="0"/>
              <a:t>situations, </a:t>
            </a:r>
            <a:r>
              <a:rPr lang="en-US" sz="2400" b="1" dirty="0"/>
              <a:t>new and aspirational intellectuals have to face entering this field. I myself have also experienced Haryana MLA election from </a:t>
            </a:r>
            <a:r>
              <a:rPr lang="en-US" sz="2400" b="1" dirty="0" err="1"/>
              <a:t>ballabhgarh</a:t>
            </a:r>
            <a:r>
              <a:rPr lang="en-US" sz="2400" b="1" dirty="0"/>
              <a:t> seat in October 2024, now on mission mode to transform the present structure with giving equal opportunity to aspiring youth and deserving candidates and act as catalyst for change.</a:t>
            </a:r>
          </a:p>
        </p:txBody>
      </p:sp>
    </p:spTree>
    <p:extLst>
      <p:ext uri="{BB962C8B-B14F-4D97-AF65-F5344CB8AC3E}">
        <p14:creationId xmlns:p14="http://schemas.microsoft.com/office/powerpoint/2010/main" val="3441199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Problem Statement</a:t>
            </a:r>
            <a:endParaRPr lang="en-US" sz="5400" b="1" dirty="0"/>
          </a:p>
        </p:txBody>
      </p:sp>
      <p:sp>
        <p:nvSpPr>
          <p:cNvPr id="3" name="Content Placeholder 2"/>
          <p:cNvSpPr>
            <a:spLocks noGrp="1"/>
          </p:cNvSpPr>
          <p:nvPr>
            <p:ph idx="1"/>
          </p:nvPr>
        </p:nvSpPr>
        <p:spPr>
          <a:xfrm>
            <a:off x="838200" y="2264229"/>
            <a:ext cx="10515600" cy="3912734"/>
          </a:xfrm>
        </p:spPr>
        <p:txBody>
          <a:bodyPr>
            <a:normAutofit/>
          </a:bodyPr>
          <a:lstStyle/>
          <a:p>
            <a:r>
              <a:rPr lang="en-US" b="1" dirty="0"/>
              <a:t>As India a democratic country with the highest population of youth in the world and presently not even a single platform who does specially give equal and transparent opportunity to intellectuals in the political &amp; electoral system. Many Indian youth, have a bigger aspiration for ground level political change and are not even considered for even a small interview to share their views, vision, mission, manifesto by mainstream media.</a:t>
            </a:r>
            <a:endParaRPr lang="en-US" dirty="0"/>
          </a:p>
        </p:txBody>
      </p:sp>
    </p:spTree>
    <p:extLst>
      <p:ext uri="{BB962C8B-B14F-4D97-AF65-F5344CB8AC3E}">
        <p14:creationId xmlns:p14="http://schemas.microsoft.com/office/powerpoint/2010/main" val="921128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Business Model / Solution</a:t>
            </a:r>
            <a:endParaRPr lang="en-US" sz="4800" b="1" dirty="0"/>
          </a:p>
        </p:txBody>
      </p:sp>
      <p:sp>
        <p:nvSpPr>
          <p:cNvPr id="3" name="Content Placeholder 2"/>
          <p:cNvSpPr>
            <a:spLocks noGrp="1"/>
          </p:cNvSpPr>
          <p:nvPr>
            <p:ph idx="1"/>
          </p:nvPr>
        </p:nvSpPr>
        <p:spPr>
          <a:xfrm>
            <a:off x="838200" y="2438399"/>
            <a:ext cx="10515600" cy="3738563"/>
          </a:xfrm>
        </p:spPr>
        <p:txBody>
          <a:bodyPr>
            <a:normAutofit/>
          </a:bodyPr>
          <a:lstStyle/>
          <a:p>
            <a:r>
              <a:rPr lang="en-US" b="1" dirty="0"/>
              <a:t>Under the brand name TRANSFORMATIONS, (Transformations India Private Limited) corporate office in Delhi with all India presence. This is the first of its kind till date in India. We will have on ground reporting, Training videos, on ground as well online training, interviews, podcasts, lectures, ground research, Survey, will also have documentaries on youth issues, we will provide equal opportunities to intellectual’s Indian youth who aspire to be part of the political and electoral system. </a:t>
            </a:r>
            <a:endParaRPr lang="en-US" dirty="0"/>
          </a:p>
        </p:txBody>
      </p:sp>
    </p:spTree>
    <p:extLst>
      <p:ext uri="{BB962C8B-B14F-4D97-AF65-F5344CB8AC3E}">
        <p14:creationId xmlns:p14="http://schemas.microsoft.com/office/powerpoint/2010/main" val="2277557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Revenue </a:t>
            </a:r>
            <a:endParaRPr lang="en-US" b="1" dirty="0"/>
          </a:p>
        </p:txBody>
      </p:sp>
      <p:sp>
        <p:nvSpPr>
          <p:cNvPr id="3" name="Content Placeholder 2"/>
          <p:cNvSpPr>
            <a:spLocks noGrp="1"/>
          </p:cNvSpPr>
          <p:nvPr>
            <p:ph idx="1"/>
          </p:nvPr>
        </p:nvSpPr>
        <p:spPr>
          <a:xfrm>
            <a:off x="997857" y="2119086"/>
            <a:ext cx="10515600" cy="3477306"/>
          </a:xfrm>
        </p:spPr>
        <p:txBody>
          <a:bodyPr>
            <a:normAutofit/>
          </a:bodyPr>
          <a:lstStyle/>
          <a:p>
            <a:r>
              <a:rPr lang="en-US" b="1" dirty="0" smtClean="0"/>
              <a:t>Expected </a:t>
            </a:r>
            <a:r>
              <a:rPr lang="en-US" b="1" dirty="0"/>
              <a:t>revenue of around 5-6 crore annually initially. With 30 crore in the coming 2-3 year. Business with social change. Impact investments</a:t>
            </a:r>
            <a:r>
              <a:rPr lang="en-US" b="1" dirty="0" smtClean="0"/>
              <a:t>.</a:t>
            </a:r>
          </a:p>
          <a:p>
            <a:endParaRPr lang="en-US" b="1" dirty="0"/>
          </a:p>
          <a:p>
            <a:pPr marL="0" indent="0">
              <a:buNone/>
            </a:pPr>
            <a:r>
              <a:rPr lang="en-US" b="1" dirty="0" smtClean="0"/>
              <a:t> </a:t>
            </a:r>
            <a:r>
              <a:rPr lang="en-US" b="1" dirty="0">
                <a:solidFill>
                  <a:srgbClr val="FF0000"/>
                </a:solidFill>
              </a:rPr>
              <a:t>Present situation</a:t>
            </a:r>
            <a:endParaRPr lang="en-US" dirty="0">
              <a:solidFill>
                <a:srgbClr val="FF0000"/>
              </a:solidFill>
            </a:endParaRPr>
          </a:p>
          <a:p>
            <a:pPr marL="0" indent="0">
              <a:buNone/>
            </a:pPr>
            <a:r>
              <a:rPr lang="en-US" b="1" dirty="0">
                <a:solidFill>
                  <a:srgbClr val="FF0000"/>
                </a:solidFill>
              </a:rPr>
              <a:t>Available on all social media platforms, with 100000 views as well 100 users subscribers, in 3 months.</a:t>
            </a:r>
            <a:endParaRPr lang="en-US" dirty="0">
              <a:solidFill>
                <a:srgbClr val="FF0000"/>
              </a:solidFill>
            </a:endParaRPr>
          </a:p>
          <a:p>
            <a:endParaRPr lang="en-US" dirty="0"/>
          </a:p>
        </p:txBody>
      </p:sp>
    </p:spTree>
    <p:extLst>
      <p:ext uri="{BB962C8B-B14F-4D97-AF65-F5344CB8AC3E}">
        <p14:creationId xmlns:p14="http://schemas.microsoft.com/office/powerpoint/2010/main" val="2474669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Investment or ask</a:t>
            </a:r>
            <a:endParaRPr lang="en-US" b="1" dirty="0"/>
          </a:p>
        </p:txBody>
      </p:sp>
      <p:sp>
        <p:nvSpPr>
          <p:cNvPr id="3" name="Content Placeholder 2"/>
          <p:cNvSpPr>
            <a:spLocks noGrp="1"/>
          </p:cNvSpPr>
          <p:nvPr>
            <p:ph idx="1"/>
          </p:nvPr>
        </p:nvSpPr>
        <p:spPr>
          <a:xfrm>
            <a:off x="838200" y="2539999"/>
            <a:ext cx="10515600" cy="3636963"/>
          </a:xfrm>
        </p:spPr>
        <p:txBody>
          <a:bodyPr>
            <a:normAutofit fontScale="92500" lnSpcReduction="20000"/>
          </a:bodyPr>
          <a:lstStyle/>
          <a:p>
            <a:r>
              <a:rPr lang="en-US" b="1" dirty="0"/>
              <a:t>I need approx. </a:t>
            </a:r>
            <a:r>
              <a:rPr lang="en-US" b="1" dirty="0" smtClean="0"/>
              <a:t>30 lac (35 </a:t>
            </a:r>
            <a:r>
              <a:rPr lang="en-US" b="1" dirty="0"/>
              <a:t>k US Dollars), for this transformational ground level change.</a:t>
            </a:r>
            <a:endParaRPr lang="en-US" dirty="0"/>
          </a:p>
          <a:p>
            <a:pPr marL="0" indent="0">
              <a:buNone/>
            </a:pPr>
            <a:endParaRPr lang="en-US" dirty="0"/>
          </a:p>
          <a:p>
            <a:r>
              <a:rPr lang="en-US" b="1" dirty="0"/>
              <a:t>Impact investment with social change.</a:t>
            </a:r>
            <a:endParaRPr lang="en-US" dirty="0"/>
          </a:p>
          <a:p>
            <a:endParaRPr lang="en-US" b="1" dirty="0" smtClean="0"/>
          </a:p>
          <a:p>
            <a:r>
              <a:rPr lang="en-US" b="1" dirty="0" smtClean="0"/>
              <a:t>Runway for 1 year</a:t>
            </a:r>
          </a:p>
          <a:p>
            <a:endParaRPr lang="en-US" dirty="0" smtClean="0"/>
          </a:p>
          <a:p>
            <a:pPr marL="0" indent="0">
              <a:buNone/>
            </a:pPr>
            <a:endParaRPr lang="en-US" dirty="0" smtClean="0"/>
          </a:p>
          <a:p>
            <a:pPr marL="0" indent="0">
              <a:buNone/>
            </a:pPr>
            <a:r>
              <a:rPr lang="en-US" dirty="0" smtClean="0"/>
              <a:t> </a:t>
            </a:r>
          </a:p>
          <a:p>
            <a:endParaRPr lang="en-US" dirty="0"/>
          </a:p>
        </p:txBody>
      </p:sp>
    </p:spTree>
    <p:extLst>
      <p:ext uri="{BB962C8B-B14F-4D97-AF65-F5344CB8AC3E}">
        <p14:creationId xmlns:p14="http://schemas.microsoft.com/office/powerpoint/2010/main" val="504673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CONTACT ME</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b="1" dirty="0"/>
              <a:t>Gaurav Chawla</a:t>
            </a:r>
          </a:p>
          <a:p>
            <a:r>
              <a:rPr lang="en-US" b="1" dirty="0">
                <a:solidFill>
                  <a:srgbClr val="FF0000"/>
                </a:solidFill>
              </a:rPr>
              <a:t>TRANSFORMATIONS --- BONDING GENERATIONS.</a:t>
            </a:r>
          </a:p>
          <a:p>
            <a:r>
              <a:rPr lang="en-US" b="1" dirty="0"/>
              <a:t>24, 100 feet road, Faridabad, Haryana-121004, India</a:t>
            </a:r>
          </a:p>
          <a:p>
            <a:r>
              <a:rPr lang="en-US" b="1" dirty="0"/>
              <a:t>Chawlagaurav0307@gmail.com, 91+9654141437</a:t>
            </a:r>
          </a:p>
          <a:p>
            <a:r>
              <a:rPr lang="en-US" b="1" dirty="0"/>
              <a:t> </a:t>
            </a:r>
            <a:r>
              <a:rPr lang="en-US" b="1" dirty="0">
                <a:solidFill>
                  <a:srgbClr val="0070C0"/>
                </a:solidFill>
              </a:rPr>
              <a:t>www.transformations.org.in</a:t>
            </a:r>
          </a:p>
          <a:p>
            <a:r>
              <a:rPr lang="en-US" b="1" u="sng" dirty="0">
                <a:solidFill>
                  <a:srgbClr val="0070C0"/>
                </a:solidFill>
                <a:hlinkClick r:id="rId2"/>
              </a:rPr>
              <a:t>https://www.youtube.com/@Transformations-n8p/shorts</a:t>
            </a:r>
            <a:endParaRPr lang="en-US" dirty="0">
              <a:solidFill>
                <a:srgbClr val="0070C0"/>
              </a:solidFill>
            </a:endParaRPr>
          </a:p>
          <a:p>
            <a:r>
              <a:rPr lang="en-US" b="1" dirty="0" smtClean="0">
                <a:solidFill>
                  <a:srgbClr val="0070C0"/>
                </a:solidFill>
              </a:rPr>
              <a:t>https</a:t>
            </a:r>
            <a:r>
              <a:rPr lang="en-US" b="1" dirty="0">
                <a:solidFill>
                  <a:srgbClr val="0070C0"/>
                </a:solidFill>
              </a:rPr>
              <a:t>://x.com/gauravchawla378</a:t>
            </a:r>
          </a:p>
          <a:p>
            <a:endParaRPr lang="en-US" b="1" dirty="0">
              <a:solidFill>
                <a:srgbClr val="FF0000"/>
              </a:solidFill>
            </a:endParaRPr>
          </a:p>
          <a:p>
            <a:endParaRPr lang="en-US" b="1" dirty="0" smtClean="0">
              <a:solidFill>
                <a:srgbClr val="FF0000"/>
              </a:solidFill>
            </a:endParaRPr>
          </a:p>
          <a:p>
            <a:endParaRPr lang="en-US" dirty="0"/>
          </a:p>
        </p:txBody>
      </p:sp>
    </p:spTree>
    <p:extLst>
      <p:ext uri="{BB962C8B-B14F-4D97-AF65-F5344CB8AC3E}">
        <p14:creationId xmlns:p14="http://schemas.microsoft.com/office/powerpoint/2010/main" val="21089711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429</Words>
  <Application>Microsoft Office PowerPoint</Application>
  <PresentationFormat>Widescreen</PresentationFormat>
  <Paragraphs>36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TRANSFORMATIONS</vt:lpstr>
      <vt:lpstr>Founder - A brief </vt:lpstr>
      <vt:lpstr>Problem Statement</vt:lpstr>
      <vt:lpstr>Business Model / Solution</vt:lpstr>
      <vt:lpstr>Revenue </vt:lpstr>
      <vt:lpstr>Investment or ask</vt:lpstr>
      <vt:lpstr>CONTACT 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TRANSFORMATIONS</dc:title>
  <dc:creator>GAURAV</dc:creator>
  <cp:lastModifiedBy>GAURAV</cp:lastModifiedBy>
  <cp:revision>66</cp:revision>
  <dcterms:created xsi:type="dcterms:W3CDTF">2024-09-27T10:37:33Z</dcterms:created>
  <dcterms:modified xsi:type="dcterms:W3CDTF">2025-09-25T06:06:14Z</dcterms:modified>
</cp:coreProperties>
</file>